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"/>
  </p:notesMasterIdLst>
  <p:sldIdLst>
    <p:sldId id="256" r:id="rId2"/>
    <p:sldId id="267" r:id="rId3"/>
  </p:sldIdLst>
  <p:sldSz cx="9144000" cy="5143500" type="screen16x9"/>
  <p:notesSz cx="6858000" cy="9144000"/>
  <p:embeddedFontLst>
    <p:embeddedFont>
      <p:font typeface="Lato" panose="020F0502020204030203" pitchFamily="34" charset="77"/>
      <p:regular r:id="rId5"/>
      <p:bold r:id="rId6"/>
      <p:italic r:id="rId7"/>
      <p:boldItalic r:id="rId8"/>
    </p:embeddedFont>
    <p:embeddedFont>
      <p:font typeface="Lato Light" panose="020F0302020204030203" pitchFamily="34" charset="77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56" d="100"/>
          <a:sy n="156" d="100"/>
        </p:scale>
        <p:origin x="808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0baa330f79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0baa330f79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f87eb01f4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0f87eb01f4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850700"/>
            <a:ext cx="9144000" cy="15963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1939850"/>
            <a:ext cx="85206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Lato Light"/>
              <a:buNone/>
              <a:defRPr sz="5200">
                <a:latin typeface="Lato Light"/>
                <a:ea typeface="Lato Light"/>
                <a:cs typeface="Lato Light"/>
                <a:sym typeface="Lat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54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134400"/>
            <a:ext cx="9144000" cy="5727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804575"/>
            <a:ext cx="8520600" cy="385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0" y="134400"/>
            <a:ext cx="9144000" cy="5727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Char char="●"/>
              <a:defRPr sz="1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311700" y="1939850"/>
            <a:ext cx="85206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COMPSCI 326</a:t>
            </a:r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54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01: Course Introduction</a:t>
            </a:r>
            <a:endParaRPr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3538" y="100800"/>
            <a:ext cx="3796924" cy="163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5750" y="3146875"/>
            <a:ext cx="1933825" cy="1938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4400" y="3527326"/>
            <a:ext cx="2718976" cy="14767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 txBox="1"/>
          <p:nvPr/>
        </p:nvSpPr>
        <p:spPr>
          <a:xfrm>
            <a:off x="171999" y="221925"/>
            <a:ext cx="2440571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Join on Zoom if you are remote (see Moodle for link).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this course about?</a:t>
            </a:r>
            <a:endParaRPr/>
          </a:p>
        </p:txBody>
      </p:sp>
      <p:sp>
        <p:nvSpPr>
          <p:cNvPr id="163" name="Google Shape;163;p24"/>
          <p:cNvSpPr txBox="1">
            <a:spLocks noGrp="1"/>
          </p:cNvSpPr>
          <p:nvPr>
            <p:ph type="body" idx="1"/>
          </p:nvPr>
        </p:nvSpPr>
        <p:spPr>
          <a:xfrm>
            <a:off x="311700" y="804575"/>
            <a:ext cx="4260300" cy="385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Programming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JavaScript</a:t>
            </a:r>
            <a:endParaRPr b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HTML</a:t>
            </a:r>
            <a:endParaRPr b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CSS</a:t>
            </a:r>
            <a:endParaRPr b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Hypertext Transfer </a:t>
            </a:r>
            <a:br>
              <a:rPr lang="en" b="0"/>
            </a:br>
            <a:r>
              <a:rPr lang="en" b="0"/>
              <a:t>Protocol (HTTP)</a:t>
            </a:r>
            <a:endParaRPr b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Client programs</a:t>
            </a:r>
            <a:endParaRPr b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/>
              <a:t>Server programs</a:t>
            </a:r>
            <a:endParaRPr b="0"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0475" y="1393850"/>
            <a:ext cx="5301827" cy="2355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im Richards Styl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A61C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42</Words>
  <Application>Microsoft Macintosh PowerPoint</Application>
  <PresentationFormat>On-screen Show (16:9)</PresentationFormat>
  <Paragraphs>11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Lato Light</vt:lpstr>
      <vt:lpstr>Lato</vt:lpstr>
      <vt:lpstr>Arial</vt:lpstr>
      <vt:lpstr>Tim Richards Style</vt:lpstr>
      <vt:lpstr>COMPSCI 326</vt:lpstr>
      <vt:lpstr>What is this course about?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COMPSCI 326</dc:title>
  <cp:lastModifiedBy>Timothy Richards</cp:lastModifiedBy>
  <cp:revision>5</cp:revision>
  <dcterms:modified xsi:type="dcterms:W3CDTF">2023-02-07T20:11:19Z</dcterms:modified>
</cp:coreProperties>
</file>